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25199975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15C"/>
    <a:srgbClr val="365F91"/>
    <a:srgbClr val="5B9BD5"/>
    <a:srgbClr val="EAE8E9"/>
    <a:srgbClr val="E9E9E9"/>
    <a:srgbClr val="CCFF99"/>
    <a:srgbClr val="DEEBF7"/>
    <a:srgbClr val="4D84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283" autoAdjust="0"/>
  </p:normalViewPr>
  <p:slideViewPr>
    <p:cSldViewPr snapToGrid="0">
      <p:cViewPr>
        <p:scale>
          <a:sx n="26" d="100"/>
          <a:sy n="26" d="100"/>
        </p:scale>
        <p:origin x="1170" y="-2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302386"/>
            <a:ext cx="21419979" cy="1127975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7017128"/>
            <a:ext cx="18899981" cy="7822326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0339-B788-4391-8306-41000AE78015}" type="datetimeFigureOut">
              <a:rPr lang="it-IT" smtClean="0"/>
              <a:t>22/05/2026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E44D-6480-4E95-AD52-21A9321DAE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148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0339-B788-4391-8306-41000AE78015}" type="datetimeFigureOut">
              <a:rPr lang="it-IT" smtClean="0"/>
              <a:t>22/05/2026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E44D-6480-4E95-AD52-21A9321DAE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9602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724962"/>
            <a:ext cx="5433745" cy="2745689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724962"/>
            <a:ext cx="15986234" cy="2745689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0339-B788-4391-8306-41000AE78015}" type="datetimeFigureOut">
              <a:rPr lang="it-IT" smtClean="0"/>
              <a:t>22/05/2026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E44D-6480-4E95-AD52-21A9321DAE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0001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0339-B788-4391-8306-41000AE78015}" type="datetimeFigureOut">
              <a:rPr lang="it-IT" smtClean="0"/>
              <a:t>22/05/2026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E44D-6480-4E95-AD52-21A9321DAE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91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077332"/>
            <a:ext cx="21734978" cy="13477201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1682033"/>
            <a:ext cx="21734978" cy="7087342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0339-B788-4391-8306-41000AE78015}" type="datetimeFigureOut">
              <a:rPr lang="it-IT" smtClean="0"/>
              <a:t>22/05/2026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E44D-6480-4E95-AD52-21A9321DAE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395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8624810"/>
            <a:ext cx="10709989" cy="2055705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8624810"/>
            <a:ext cx="10709989" cy="2055705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0339-B788-4391-8306-41000AE78015}" type="datetimeFigureOut">
              <a:rPr lang="it-IT" smtClean="0"/>
              <a:t>22/05/2026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E44D-6480-4E95-AD52-21A9321DAE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099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724969"/>
            <a:ext cx="21734978" cy="626236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7942328"/>
            <a:ext cx="10660769" cy="3892412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1834740"/>
            <a:ext cx="10660769" cy="1740712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7942328"/>
            <a:ext cx="10713272" cy="3892412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1834740"/>
            <a:ext cx="10713272" cy="1740712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0339-B788-4391-8306-41000AE78015}" type="datetimeFigureOut">
              <a:rPr lang="it-IT" smtClean="0"/>
              <a:t>22/05/2026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E44D-6480-4E95-AD52-21A9321DAE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1379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0339-B788-4391-8306-41000AE78015}" type="datetimeFigureOut">
              <a:rPr lang="it-IT" smtClean="0"/>
              <a:t>22/05/2026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E44D-6480-4E95-AD52-21A9321DAE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831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0339-B788-4391-8306-41000AE78015}" type="datetimeFigureOut">
              <a:rPr lang="it-IT" smtClean="0"/>
              <a:t>22/05/2026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E44D-6480-4E95-AD52-21A9321DAE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9239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159952"/>
            <a:ext cx="8127648" cy="7559834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4664905"/>
            <a:ext cx="12757487" cy="23024494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9719786"/>
            <a:ext cx="8127648" cy="18007107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0339-B788-4391-8306-41000AE78015}" type="datetimeFigureOut">
              <a:rPr lang="it-IT" smtClean="0"/>
              <a:t>22/05/2026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E44D-6480-4E95-AD52-21A9321DAE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025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159952"/>
            <a:ext cx="8127648" cy="7559834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4664905"/>
            <a:ext cx="12757487" cy="23024494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9719786"/>
            <a:ext cx="8127648" cy="18007107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0339-B788-4391-8306-41000AE78015}" type="datetimeFigureOut">
              <a:rPr lang="it-IT" smtClean="0"/>
              <a:t>22/05/2026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E44D-6480-4E95-AD52-21A9321DAE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888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724969"/>
            <a:ext cx="21734978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8624810"/>
            <a:ext cx="21734978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0029347"/>
            <a:ext cx="5669994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C0339-B788-4391-8306-41000AE78015}" type="datetimeFigureOut">
              <a:rPr lang="it-IT" smtClean="0"/>
              <a:t>22/05/2026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0029347"/>
            <a:ext cx="8504992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0029347"/>
            <a:ext cx="5669994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8E44D-6480-4E95-AD52-21A9321DAE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402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0ED71F02-7B94-7919-D998-D1E7466B1740}"/>
              </a:ext>
            </a:extLst>
          </p:cNvPr>
          <p:cNvSpPr/>
          <p:nvPr/>
        </p:nvSpPr>
        <p:spPr>
          <a:xfrm>
            <a:off x="1696393" y="450012"/>
            <a:ext cx="15809532" cy="10396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2125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C8ADDFC-8A4D-0AAE-B001-AC906A6D7CA6}"/>
              </a:ext>
            </a:extLst>
          </p:cNvPr>
          <p:cNvSpPr txBox="1"/>
          <p:nvPr/>
        </p:nvSpPr>
        <p:spPr>
          <a:xfrm>
            <a:off x="6366911" y="1654606"/>
            <a:ext cx="12466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rgbClr val="365F91"/>
                </a:solidFill>
                <a:latin typeface="Aptos Narrow" panose="020B0004020202020204" pitchFamily="34" charset="0"/>
                <a:ea typeface="Gungsuh" panose="02030600000101010101" pitchFamily="18" charset="-127"/>
                <a:cs typeface="Calibri" panose="020F0502020204030204" pitchFamily="34" charset="0"/>
              </a:rPr>
              <a:t>TITLE</a:t>
            </a:r>
            <a:endParaRPr lang="it-IT" sz="4800" b="1" dirty="0">
              <a:solidFill>
                <a:srgbClr val="365F91"/>
              </a:solidFill>
              <a:latin typeface="Aptos Narrow" panose="020B0004020202020204" pitchFamily="34" charset="0"/>
              <a:ea typeface="Gungsuh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682A086-BF5C-D58E-4083-0B8DEA2AF2A1}"/>
              </a:ext>
            </a:extLst>
          </p:cNvPr>
          <p:cNvSpPr txBox="1"/>
          <p:nvPr/>
        </p:nvSpPr>
        <p:spPr>
          <a:xfrm>
            <a:off x="2338538" y="2975749"/>
            <a:ext cx="1988997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ptos Narrow" panose="020B0004020202020204" pitchFamily="34" charset="0"/>
              </a:rPr>
              <a:t>P. Rossi</a:t>
            </a:r>
            <a:r>
              <a:rPr lang="it-IT" sz="2400" baseline="30000" dirty="0">
                <a:latin typeface="Aptos Narrow" panose="020B0004020202020204" pitchFamily="34" charset="0"/>
              </a:rPr>
              <a:t>1,3</a:t>
            </a:r>
            <a:r>
              <a:rPr lang="it-IT" sz="2400" dirty="0">
                <a:latin typeface="Aptos Narrow" panose="020B0004020202020204" pitchFamily="34" charset="0"/>
              </a:rPr>
              <a:t>, L. Bianchi</a:t>
            </a:r>
            <a:r>
              <a:rPr lang="it-IT" sz="2400" baseline="30000" dirty="0">
                <a:latin typeface="Aptos Narrow" panose="020B0004020202020204" pitchFamily="34" charset="0"/>
              </a:rPr>
              <a:t>1,2</a:t>
            </a:r>
            <a:r>
              <a:rPr lang="it-IT" sz="2400" dirty="0">
                <a:latin typeface="Aptos Narrow" panose="020B0004020202020204" pitchFamily="34" charset="0"/>
              </a:rPr>
              <a:t>, M. Verdi</a:t>
            </a:r>
            <a:r>
              <a:rPr lang="it-IT" sz="2400" baseline="30000" dirty="0">
                <a:latin typeface="Aptos Narrow" panose="020B0004020202020204" pitchFamily="34" charset="0"/>
              </a:rPr>
              <a:t>1</a:t>
            </a:r>
            <a:r>
              <a:rPr lang="it-IT" sz="2400" dirty="0">
                <a:latin typeface="Aptos Narrow" panose="020B0004020202020204" pitchFamily="34" charset="0"/>
              </a:rPr>
              <a:t> </a:t>
            </a:r>
          </a:p>
          <a:p>
            <a:endParaRPr lang="it-IT" sz="2400" baseline="30000" dirty="0">
              <a:latin typeface="Aptos Narrow" panose="020B0004020202020204" pitchFamily="34" charset="0"/>
            </a:endParaRPr>
          </a:p>
          <a:p>
            <a:endParaRPr lang="it-IT" sz="2400" baseline="30000" dirty="0">
              <a:latin typeface="Aptos Narrow" panose="020B0004020202020204" pitchFamily="34" charset="0"/>
            </a:endParaRPr>
          </a:p>
          <a:p>
            <a:r>
              <a:rPr lang="en-US" sz="2400" baseline="30000" dirty="0">
                <a:latin typeface="Aptos Narrow" panose="020B0004020202020204" pitchFamily="34" charset="0"/>
              </a:rPr>
              <a:t>1</a:t>
            </a:r>
            <a:r>
              <a:rPr lang="en-US" sz="2400" dirty="0">
                <a:latin typeface="Aptos Narrow" panose="020B0004020202020204" pitchFamily="34" charset="0"/>
              </a:rPr>
              <a:t>Department of…, University of…, City, Country</a:t>
            </a:r>
          </a:p>
          <a:p>
            <a:r>
              <a:rPr lang="en-US" sz="2400" baseline="30000" dirty="0">
                <a:latin typeface="Aptos Narrow" panose="020B0004020202020204" pitchFamily="34" charset="0"/>
              </a:rPr>
              <a:t>2</a:t>
            </a:r>
            <a:r>
              <a:rPr lang="en-US" sz="2400" dirty="0">
                <a:latin typeface="Aptos Narrow" panose="020B0004020202020204" pitchFamily="34" charset="0"/>
              </a:rPr>
              <a:t>Institute of…, Centre/University of…, City, Country</a:t>
            </a:r>
          </a:p>
          <a:p>
            <a:r>
              <a:rPr lang="en-US" sz="2400" baseline="30000" dirty="0">
                <a:latin typeface="Aptos Narrow" panose="020B0004020202020204" pitchFamily="34" charset="0"/>
              </a:rPr>
              <a:t>3 </a:t>
            </a:r>
            <a:r>
              <a:rPr lang="en-US" sz="2400" dirty="0">
                <a:latin typeface="Aptos Narrow" panose="020B0004020202020204" pitchFamily="34" charset="0"/>
              </a:rPr>
              <a:t>…….</a:t>
            </a:r>
          </a:p>
          <a:p>
            <a:endParaRPr lang="en-US" sz="2400" dirty="0">
              <a:latin typeface="Aptos Narrow" panose="020B0004020202020204" pitchFamily="34" charset="0"/>
            </a:endParaRPr>
          </a:p>
          <a:p>
            <a:endParaRPr lang="it-IT" sz="2100" baseline="30000" dirty="0">
              <a:latin typeface="Grandview" panose="020B0502040204020203" pitchFamily="34" charset="0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B3939C09-23AC-1AF5-60C0-1C00CC4A5615}"/>
              </a:ext>
            </a:extLst>
          </p:cNvPr>
          <p:cNvSpPr txBox="1"/>
          <p:nvPr/>
        </p:nvSpPr>
        <p:spPr>
          <a:xfrm>
            <a:off x="2338538" y="5743442"/>
            <a:ext cx="21317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latin typeface="Aptos Narrow" panose="020B0004020202020204" pitchFamily="34" charset="0"/>
              </a:rPr>
              <a:t>Lorem</a:t>
            </a:r>
            <a:r>
              <a:rPr lang="it-IT" sz="2400" dirty="0">
                <a:latin typeface="Aptos Narrow" panose="020B0004020202020204" pitchFamily="34" charset="0"/>
              </a:rPr>
              <a:t> </a:t>
            </a:r>
            <a:r>
              <a:rPr lang="it-IT" sz="2400" dirty="0" err="1">
                <a:latin typeface="Aptos Narrow" panose="020B0004020202020204" pitchFamily="34" charset="0"/>
              </a:rPr>
              <a:t>ipsum</a:t>
            </a:r>
            <a:r>
              <a:rPr lang="it-IT" sz="2400" dirty="0">
                <a:latin typeface="Aptos Narrow" panose="020B0004020202020204" pitchFamily="34" charset="0"/>
              </a:rPr>
              <a:t> dolor </a:t>
            </a:r>
            <a:r>
              <a:rPr lang="it-IT" sz="2400" dirty="0" err="1">
                <a:latin typeface="Aptos Narrow" panose="020B0004020202020204" pitchFamily="34" charset="0"/>
              </a:rPr>
              <a:t>sit</a:t>
            </a:r>
            <a:r>
              <a:rPr lang="it-IT" sz="2400" dirty="0">
                <a:latin typeface="Aptos Narrow" panose="020B0004020202020204" pitchFamily="34" charset="0"/>
              </a:rPr>
              <a:t> </a:t>
            </a:r>
            <a:r>
              <a:rPr lang="it-IT" sz="2400" dirty="0" err="1">
                <a:latin typeface="Aptos Narrow" panose="020B0004020202020204" pitchFamily="34" charset="0"/>
              </a:rPr>
              <a:t>amet</a:t>
            </a:r>
            <a:r>
              <a:rPr lang="it-IT" sz="2400" dirty="0">
                <a:latin typeface="Aptos Narrow" panose="020B0004020202020204" pitchFamily="34" charset="0"/>
              </a:rPr>
              <a:t>, </a:t>
            </a:r>
            <a:r>
              <a:rPr lang="it-IT" sz="2400" dirty="0" err="1">
                <a:latin typeface="Aptos Narrow" panose="020B0004020202020204" pitchFamily="34" charset="0"/>
              </a:rPr>
              <a:t>consectetur</a:t>
            </a:r>
            <a:r>
              <a:rPr lang="it-IT" sz="2400" dirty="0">
                <a:latin typeface="Aptos Narrow" panose="020B0004020202020204" pitchFamily="34" charset="0"/>
              </a:rPr>
              <a:t> </a:t>
            </a:r>
            <a:r>
              <a:rPr lang="it-IT" sz="2400" dirty="0" err="1">
                <a:latin typeface="Aptos Narrow" panose="020B0004020202020204" pitchFamily="34" charset="0"/>
              </a:rPr>
              <a:t>adipisicing</a:t>
            </a:r>
            <a:r>
              <a:rPr lang="it-IT" sz="2400" dirty="0">
                <a:latin typeface="Aptos Narrow" panose="020B0004020202020204" pitchFamily="34" charset="0"/>
              </a:rPr>
              <a:t> </a:t>
            </a:r>
            <a:r>
              <a:rPr lang="it-IT" sz="2400" dirty="0" err="1">
                <a:latin typeface="Aptos Narrow" panose="020B0004020202020204" pitchFamily="34" charset="0"/>
              </a:rPr>
              <a:t>elit</a:t>
            </a:r>
            <a:r>
              <a:rPr lang="it-IT" sz="2400" dirty="0">
                <a:latin typeface="Aptos Narrow" panose="020B0004020202020204" pitchFamily="34" charset="0"/>
              </a:rPr>
              <a:t>, sed do </a:t>
            </a:r>
            <a:r>
              <a:rPr lang="it-IT" sz="2400" dirty="0" err="1">
                <a:latin typeface="Aptos Narrow" panose="020B0004020202020204" pitchFamily="34" charset="0"/>
              </a:rPr>
              <a:t>eiusmod</a:t>
            </a:r>
            <a:r>
              <a:rPr lang="it-IT" sz="2400" dirty="0">
                <a:latin typeface="Aptos Narrow" panose="020B0004020202020204" pitchFamily="34" charset="0"/>
              </a:rPr>
              <a:t> </a:t>
            </a:r>
            <a:r>
              <a:rPr lang="it-IT" sz="2400" dirty="0" err="1">
                <a:latin typeface="Aptos Narrow" panose="020B0004020202020204" pitchFamily="34" charset="0"/>
              </a:rPr>
              <a:t>tempor</a:t>
            </a:r>
            <a:r>
              <a:rPr lang="it-IT" sz="2400" dirty="0">
                <a:latin typeface="Aptos Narrow" panose="020B0004020202020204" pitchFamily="34" charset="0"/>
              </a:rPr>
              <a:t> </a:t>
            </a:r>
            <a:r>
              <a:rPr lang="it-IT" sz="2400" dirty="0" err="1">
                <a:latin typeface="Aptos Narrow" panose="020B0004020202020204" pitchFamily="34" charset="0"/>
              </a:rPr>
              <a:t>incididunt</a:t>
            </a:r>
            <a:r>
              <a:rPr lang="it-IT" sz="2400" dirty="0">
                <a:latin typeface="Aptos Narrow" panose="020B0004020202020204" pitchFamily="34" charset="0"/>
              </a:rPr>
              <a:t> ut labore et dolore magna </a:t>
            </a:r>
            <a:r>
              <a:rPr lang="it-IT" sz="2400" dirty="0" err="1">
                <a:latin typeface="Aptos Narrow" panose="020B0004020202020204" pitchFamily="34" charset="0"/>
              </a:rPr>
              <a:t>aliqua</a:t>
            </a:r>
            <a:r>
              <a:rPr lang="it-IT" sz="2400" dirty="0">
                <a:latin typeface="Aptos Narrow" panose="020B0004020202020204" pitchFamily="34" charset="0"/>
              </a:rPr>
              <a:t>. Ut </a:t>
            </a:r>
            <a:r>
              <a:rPr lang="it-IT" sz="2400" dirty="0" err="1">
                <a:latin typeface="Aptos Narrow" panose="020B0004020202020204" pitchFamily="34" charset="0"/>
              </a:rPr>
              <a:t>enim</a:t>
            </a:r>
            <a:r>
              <a:rPr lang="it-IT" sz="2400" dirty="0">
                <a:latin typeface="Aptos Narrow" panose="020B0004020202020204" pitchFamily="34" charset="0"/>
              </a:rPr>
              <a:t> ad </a:t>
            </a:r>
            <a:r>
              <a:rPr lang="it-IT" sz="2400" dirty="0" err="1">
                <a:latin typeface="Aptos Narrow" panose="020B0004020202020204" pitchFamily="34" charset="0"/>
              </a:rPr>
              <a:t>minim</a:t>
            </a:r>
            <a:r>
              <a:rPr lang="it-IT" sz="2400" dirty="0">
                <a:latin typeface="Aptos Narrow" panose="020B0004020202020204" pitchFamily="34" charset="0"/>
              </a:rPr>
              <a:t> </a:t>
            </a:r>
            <a:r>
              <a:rPr lang="it-IT" sz="2400" dirty="0" err="1">
                <a:latin typeface="Aptos Narrow" panose="020B0004020202020204" pitchFamily="34" charset="0"/>
              </a:rPr>
              <a:t>veniam</a:t>
            </a:r>
            <a:r>
              <a:rPr lang="it-IT" sz="2400" dirty="0">
                <a:latin typeface="Aptos Narrow" panose="020B0004020202020204" pitchFamily="34" charset="0"/>
              </a:rPr>
              <a:t>, </a:t>
            </a:r>
            <a:r>
              <a:rPr lang="it-IT" sz="2400" dirty="0" err="1">
                <a:latin typeface="Aptos Narrow" panose="020B0004020202020204" pitchFamily="34" charset="0"/>
              </a:rPr>
              <a:t>quis</a:t>
            </a:r>
            <a:r>
              <a:rPr lang="it-IT" sz="2400" dirty="0">
                <a:latin typeface="Aptos Narrow" panose="020B0004020202020204" pitchFamily="34" charset="0"/>
              </a:rPr>
              <a:t> </a:t>
            </a:r>
            <a:r>
              <a:rPr lang="it-IT" sz="2400" dirty="0" err="1">
                <a:latin typeface="Aptos Narrow" panose="020B0004020202020204" pitchFamily="34" charset="0"/>
              </a:rPr>
              <a:t>nostrud</a:t>
            </a:r>
            <a:r>
              <a:rPr lang="it-IT" sz="2400" dirty="0">
                <a:latin typeface="Aptos Narrow" panose="020B0004020202020204" pitchFamily="34" charset="0"/>
              </a:rPr>
              <a:t> </a:t>
            </a:r>
            <a:r>
              <a:rPr lang="it-IT" sz="2400" dirty="0" err="1">
                <a:latin typeface="Aptos Narrow" panose="020B0004020202020204" pitchFamily="34" charset="0"/>
              </a:rPr>
              <a:t>exercitation</a:t>
            </a:r>
            <a:r>
              <a:rPr lang="it-IT" sz="2400" dirty="0">
                <a:latin typeface="Aptos Narrow" panose="020B0004020202020204" pitchFamily="34" charset="0"/>
              </a:rPr>
              <a:t> </a:t>
            </a:r>
            <a:r>
              <a:rPr lang="it-IT" sz="2400" dirty="0" err="1">
                <a:latin typeface="Aptos Narrow" panose="020B0004020202020204" pitchFamily="34" charset="0"/>
              </a:rPr>
              <a:t>ullamco</a:t>
            </a:r>
            <a:r>
              <a:rPr lang="it-IT" sz="2400" dirty="0">
                <a:latin typeface="Aptos Narrow" panose="020B0004020202020204" pitchFamily="34" charset="0"/>
              </a:rPr>
              <a:t> </a:t>
            </a:r>
            <a:r>
              <a:rPr lang="it-IT" sz="2400" dirty="0" err="1">
                <a:latin typeface="Aptos Narrow" panose="020B0004020202020204" pitchFamily="34" charset="0"/>
              </a:rPr>
              <a:t>laboris</a:t>
            </a:r>
            <a:r>
              <a:rPr lang="it-IT" sz="2400" dirty="0">
                <a:latin typeface="Aptos Narrow" panose="020B0004020202020204" pitchFamily="34" charset="0"/>
              </a:rPr>
              <a:t> </a:t>
            </a:r>
            <a:r>
              <a:rPr lang="it-IT" sz="2400" dirty="0" err="1">
                <a:latin typeface="Aptos Narrow" panose="020B0004020202020204" pitchFamily="34" charset="0"/>
              </a:rPr>
              <a:t>nisi</a:t>
            </a:r>
            <a:r>
              <a:rPr lang="it-IT" sz="2400" dirty="0">
                <a:latin typeface="Aptos Narrow" panose="020B0004020202020204" pitchFamily="34" charset="0"/>
              </a:rPr>
              <a:t> ut </a:t>
            </a:r>
            <a:r>
              <a:rPr lang="it-IT" sz="2400" dirty="0" err="1">
                <a:latin typeface="Aptos Narrow" panose="020B0004020202020204" pitchFamily="34" charset="0"/>
              </a:rPr>
              <a:t>aliquip</a:t>
            </a:r>
            <a:r>
              <a:rPr lang="it-IT" sz="2400" dirty="0">
                <a:latin typeface="Aptos Narrow" panose="020B0004020202020204" pitchFamily="34" charset="0"/>
              </a:rPr>
              <a:t> ex ea </a:t>
            </a:r>
            <a:r>
              <a:rPr lang="it-IT" sz="2400" dirty="0" err="1">
                <a:latin typeface="Aptos Narrow" panose="020B0004020202020204" pitchFamily="34" charset="0"/>
              </a:rPr>
              <a:t>commodo</a:t>
            </a:r>
            <a:r>
              <a:rPr lang="it-IT" sz="2400" dirty="0">
                <a:latin typeface="Aptos Narrow" panose="020B0004020202020204" pitchFamily="34" charset="0"/>
              </a:rPr>
              <a:t> </a:t>
            </a:r>
            <a:r>
              <a:rPr lang="it-IT" sz="2400" dirty="0" err="1">
                <a:latin typeface="Aptos Narrow" panose="020B0004020202020204" pitchFamily="34" charset="0"/>
              </a:rPr>
              <a:t>consequat</a:t>
            </a:r>
            <a:r>
              <a:rPr lang="it-IT" sz="2400" dirty="0">
                <a:latin typeface="Aptos Narrow" panose="020B0004020202020204" pitchFamily="34" charset="0"/>
              </a:rPr>
              <a:t>. </a:t>
            </a:r>
            <a:r>
              <a:rPr lang="it-IT" sz="2400" dirty="0" err="1">
                <a:latin typeface="Aptos Narrow" panose="020B0004020202020204" pitchFamily="34" charset="0"/>
              </a:rPr>
              <a:t>Duis</a:t>
            </a:r>
            <a:r>
              <a:rPr lang="it-IT" sz="2400" dirty="0">
                <a:latin typeface="Aptos Narrow" panose="020B0004020202020204" pitchFamily="34" charset="0"/>
              </a:rPr>
              <a:t> </a:t>
            </a:r>
            <a:r>
              <a:rPr lang="it-IT" sz="2400" dirty="0" err="1">
                <a:latin typeface="Aptos Narrow" panose="020B0004020202020204" pitchFamily="34" charset="0"/>
              </a:rPr>
              <a:t>aute</a:t>
            </a:r>
            <a:r>
              <a:rPr lang="it-IT" sz="2400" dirty="0">
                <a:latin typeface="Aptos Narrow" panose="020B0004020202020204" pitchFamily="34" charset="0"/>
              </a:rPr>
              <a:t> </a:t>
            </a:r>
            <a:r>
              <a:rPr lang="it-IT" sz="2400" dirty="0" err="1">
                <a:latin typeface="Aptos Narrow" panose="020B0004020202020204" pitchFamily="34" charset="0"/>
              </a:rPr>
              <a:t>irure</a:t>
            </a:r>
            <a:r>
              <a:rPr lang="it-IT" sz="2400" dirty="0">
                <a:latin typeface="Aptos Narrow" panose="020B0004020202020204" pitchFamily="34" charset="0"/>
              </a:rPr>
              <a:t> dolor in </a:t>
            </a:r>
            <a:r>
              <a:rPr lang="it-IT" sz="2400" dirty="0" err="1">
                <a:latin typeface="Aptos Narrow" panose="020B0004020202020204" pitchFamily="34" charset="0"/>
              </a:rPr>
              <a:t>reprehenderit</a:t>
            </a:r>
            <a:r>
              <a:rPr lang="it-IT" sz="2400" dirty="0">
                <a:latin typeface="Aptos Narrow" panose="020B0004020202020204" pitchFamily="34" charset="0"/>
              </a:rPr>
              <a:t> in </a:t>
            </a:r>
            <a:r>
              <a:rPr lang="it-IT" sz="2400" dirty="0" err="1">
                <a:latin typeface="Aptos Narrow" panose="020B0004020202020204" pitchFamily="34" charset="0"/>
              </a:rPr>
              <a:t>voluptate</a:t>
            </a:r>
            <a:r>
              <a:rPr lang="it-IT" sz="2400" dirty="0">
                <a:latin typeface="Aptos Narrow" panose="020B0004020202020204" pitchFamily="34" charset="0"/>
              </a:rPr>
              <a:t> </a:t>
            </a:r>
            <a:r>
              <a:rPr lang="it-IT" sz="2400" dirty="0" err="1">
                <a:latin typeface="Aptos Narrow" panose="020B0004020202020204" pitchFamily="34" charset="0"/>
              </a:rPr>
              <a:t>velit</a:t>
            </a:r>
            <a:r>
              <a:rPr lang="it-IT" sz="2400" dirty="0">
                <a:latin typeface="Aptos Narrow" panose="020B0004020202020204" pitchFamily="34" charset="0"/>
              </a:rPr>
              <a:t> esse </a:t>
            </a:r>
            <a:r>
              <a:rPr lang="it-IT" sz="2400" dirty="0" err="1">
                <a:latin typeface="Aptos Narrow" panose="020B0004020202020204" pitchFamily="34" charset="0"/>
              </a:rPr>
              <a:t>cillum</a:t>
            </a:r>
            <a:r>
              <a:rPr lang="it-IT" sz="2400" dirty="0">
                <a:latin typeface="Aptos Narrow" panose="020B0004020202020204" pitchFamily="34" charset="0"/>
              </a:rPr>
              <a:t> dolore </a:t>
            </a:r>
            <a:r>
              <a:rPr lang="it-IT" sz="2400" dirty="0" err="1">
                <a:latin typeface="Aptos Narrow" panose="020B0004020202020204" pitchFamily="34" charset="0"/>
              </a:rPr>
              <a:t>eu</a:t>
            </a:r>
            <a:r>
              <a:rPr lang="it-IT" sz="2400" dirty="0">
                <a:latin typeface="Aptos Narrow" panose="020B0004020202020204" pitchFamily="34" charset="0"/>
              </a:rPr>
              <a:t> </a:t>
            </a:r>
            <a:r>
              <a:rPr lang="it-IT" sz="2400" dirty="0" err="1">
                <a:latin typeface="Aptos Narrow" panose="020B0004020202020204" pitchFamily="34" charset="0"/>
              </a:rPr>
              <a:t>fugiat</a:t>
            </a:r>
            <a:r>
              <a:rPr lang="it-IT" sz="2400" dirty="0">
                <a:latin typeface="Aptos Narrow" panose="020B0004020202020204" pitchFamily="34" charset="0"/>
              </a:rPr>
              <a:t> nulla </a:t>
            </a:r>
            <a:r>
              <a:rPr lang="it-IT" sz="2400" dirty="0" err="1">
                <a:latin typeface="Aptos Narrow" panose="020B0004020202020204" pitchFamily="34" charset="0"/>
              </a:rPr>
              <a:t>pariatur</a:t>
            </a:r>
            <a:r>
              <a:rPr lang="it-IT" sz="2400" dirty="0">
                <a:latin typeface="Aptos Narrow" panose="020B0004020202020204" pitchFamily="34" charset="0"/>
              </a:rPr>
              <a:t>. </a:t>
            </a:r>
            <a:r>
              <a:rPr lang="it-IT" sz="2400" dirty="0" err="1">
                <a:latin typeface="Aptos Narrow" panose="020B0004020202020204" pitchFamily="34" charset="0"/>
              </a:rPr>
              <a:t>Excepteur</a:t>
            </a:r>
            <a:r>
              <a:rPr lang="it-IT" sz="2400" dirty="0">
                <a:latin typeface="Aptos Narrow" panose="020B0004020202020204" pitchFamily="34" charset="0"/>
              </a:rPr>
              <a:t> </a:t>
            </a:r>
            <a:r>
              <a:rPr lang="it-IT" sz="2400" dirty="0" err="1">
                <a:latin typeface="Aptos Narrow" panose="020B0004020202020204" pitchFamily="34" charset="0"/>
              </a:rPr>
              <a:t>sint</a:t>
            </a:r>
            <a:r>
              <a:rPr lang="it-IT" sz="2400" dirty="0">
                <a:latin typeface="Aptos Narrow" panose="020B0004020202020204" pitchFamily="34" charset="0"/>
              </a:rPr>
              <a:t> </a:t>
            </a:r>
            <a:r>
              <a:rPr lang="it-IT" sz="2400" dirty="0" err="1">
                <a:latin typeface="Aptos Narrow" panose="020B0004020202020204" pitchFamily="34" charset="0"/>
              </a:rPr>
              <a:t>occaecat</a:t>
            </a:r>
            <a:r>
              <a:rPr lang="it-IT" sz="2400" dirty="0">
                <a:latin typeface="Aptos Narrow" panose="020B0004020202020204" pitchFamily="34" charset="0"/>
              </a:rPr>
              <a:t> </a:t>
            </a:r>
            <a:r>
              <a:rPr lang="it-IT" sz="2400" dirty="0" err="1">
                <a:latin typeface="Aptos Narrow" panose="020B0004020202020204" pitchFamily="34" charset="0"/>
              </a:rPr>
              <a:t>cupidatat</a:t>
            </a:r>
            <a:r>
              <a:rPr lang="it-IT" sz="2400" dirty="0">
                <a:latin typeface="Aptos Narrow" panose="020B0004020202020204" pitchFamily="34" charset="0"/>
              </a:rPr>
              <a:t> non </a:t>
            </a:r>
            <a:r>
              <a:rPr lang="it-IT" sz="2400" dirty="0" err="1">
                <a:latin typeface="Aptos Narrow" panose="020B0004020202020204" pitchFamily="34" charset="0"/>
              </a:rPr>
              <a:t>proident</a:t>
            </a:r>
            <a:r>
              <a:rPr lang="it-IT" sz="2400" dirty="0">
                <a:latin typeface="Aptos Narrow" panose="020B0004020202020204" pitchFamily="34" charset="0"/>
              </a:rPr>
              <a:t>, </a:t>
            </a:r>
            <a:r>
              <a:rPr lang="it-IT" sz="2400" dirty="0" err="1">
                <a:latin typeface="Aptos Narrow" panose="020B0004020202020204" pitchFamily="34" charset="0"/>
              </a:rPr>
              <a:t>sunt</a:t>
            </a:r>
            <a:r>
              <a:rPr lang="it-IT" sz="2400" dirty="0">
                <a:latin typeface="Aptos Narrow" panose="020B0004020202020204" pitchFamily="34" charset="0"/>
              </a:rPr>
              <a:t> in culpa qui officia </a:t>
            </a:r>
            <a:r>
              <a:rPr lang="it-IT" sz="2400" dirty="0" err="1">
                <a:latin typeface="Aptos Narrow" panose="020B0004020202020204" pitchFamily="34" charset="0"/>
              </a:rPr>
              <a:t>deserunt</a:t>
            </a:r>
            <a:r>
              <a:rPr lang="it-IT" sz="2400" dirty="0">
                <a:latin typeface="Aptos Narrow" panose="020B0004020202020204" pitchFamily="34" charset="0"/>
              </a:rPr>
              <a:t> </a:t>
            </a:r>
            <a:r>
              <a:rPr lang="it-IT" sz="2400" dirty="0" err="1">
                <a:latin typeface="Aptos Narrow" panose="020B0004020202020204" pitchFamily="34" charset="0"/>
              </a:rPr>
              <a:t>mollit</a:t>
            </a:r>
            <a:r>
              <a:rPr lang="it-IT" sz="2400" dirty="0">
                <a:latin typeface="Aptos Narrow" panose="020B0004020202020204" pitchFamily="34" charset="0"/>
              </a:rPr>
              <a:t> </a:t>
            </a:r>
            <a:r>
              <a:rPr lang="it-IT" sz="2400" dirty="0" err="1">
                <a:latin typeface="Aptos Narrow" panose="020B0004020202020204" pitchFamily="34" charset="0"/>
              </a:rPr>
              <a:t>anim</a:t>
            </a:r>
            <a:r>
              <a:rPr lang="it-IT" sz="2400" dirty="0">
                <a:latin typeface="Aptos Narrow" panose="020B0004020202020204" pitchFamily="34" charset="0"/>
              </a:rPr>
              <a:t> id est </a:t>
            </a:r>
            <a:r>
              <a:rPr lang="it-IT" sz="2400" dirty="0" err="1">
                <a:latin typeface="Aptos Narrow" panose="020B0004020202020204" pitchFamily="34" charset="0"/>
              </a:rPr>
              <a:t>laborum</a:t>
            </a:r>
            <a:r>
              <a:rPr lang="it-IT" sz="2400" dirty="0">
                <a:latin typeface="Aptos Narrow" panose="020B0004020202020204" pitchFamily="34" charset="0"/>
              </a:rPr>
              <a:t>.</a:t>
            </a:r>
            <a:endParaRPr lang="it-IT" sz="2000" baseline="30000" dirty="0">
              <a:latin typeface="Aptos Narrow" panose="020B00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7D2D2E4-7A4F-A6AE-5D6E-56DFB74E00E4}"/>
              </a:ext>
            </a:extLst>
          </p:cNvPr>
          <p:cNvSpPr/>
          <p:nvPr/>
        </p:nvSpPr>
        <p:spPr>
          <a:xfrm>
            <a:off x="242139" y="195020"/>
            <a:ext cx="24715694" cy="3172706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2523587-99AD-D6EA-1445-C3AA07956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55" y="30500359"/>
            <a:ext cx="3818333" cy="170391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E57F95A7-76D1-8635-588D-86E0F388A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0132" y="30820315"/>
            <a:ext cx="5641177" cy="140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5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065"/>
    </mc:Choice>
    <mc:Fallback xmlns="">
      <p:transition spd="slow" advTm="290065"/>
    </mc:Fallback>
  </mc:AlternateContent>
</p:sld>
</file>

<file path=ppt/theme/theme1.xml><?xml version="1.0" encoding="utf-8"?>
<a:theme xmlns:a="http://schemas.openxmlformats.org/drawingml/2006/main" name="Office 2013 - Tema 2022">
  <a:themeElements>
    <a:clrScheme name="Office 2013 - Tema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1673</TotalTime>
  <Words>111</Words>
  <Application>Microsoft Office PowerPoint</Application>
  <PresentationFormat>Personalizzato</PresentationFormat>
  <Paragraphs>8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Aptos Narrow</vt:lpstr>
      <vt:lpstr>Arial</vt:lpstr>
      <vt:lpstr>Calibri</vt:lpstr>
      <vt:lpstr>Calibri Light</vt:lpstr>
      <vt:lpstr>Grandview</vt:lpstr>
      <vt:lpstr>Office 2013 - Tema 2022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Ufficio Relazioni Esterne Consorzio INSTM</dc:creator>
  <cp:lastModifiedBy>Maurizia Seggiani</cp:lastModifiedBy>
  <cp:revision>26</cp:revision>
  <dcterms:created xsi:type="dcterms:W3CDTF">2022-09-27T08:12:07Z</dcterms:created>
  <dcterms:modified xsi:type="dcterms:W3CDTF">2026-05-22T22:11:16Z</dcterms:modified>
</cp:coreProperties>
</file>